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6" r:id="rId2"/>
    <p:sldId id="311" r:id="rId3"/>
    <p:sldId id="312" r:id="rId4"/>
    <p:sldId id="313" r:id="rId5"/>
    <p:sldId id="260" r:id="rId6"/>
    <p:sldId id="299" r:id="rId7"/>
    <p:sldId id="28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39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4C2016-22A3-4E7D-A905-4C651BDA7214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9E283F-B3AF-469D-8F3A-37D79748D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20FC7D-DDAD-408A-9BB3-8105BCE552A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397906-2D69-49AA-ACF1-B58362DC9643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a-IR" sz="5400" b="1" dirty="0" smtClean="0">
                <a:cs typeface="B Compset" pitchFamily="2" charset="-78"/>
              </a:rPr>
              <a:t>به نام خدا</a:t>
            </a:r>
            <a:endParaRPr lang="en-US" sz="5400" b="1" dirty="0">
              <a:cs typeface="B Compset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457200"/>
            <a:ext cx="4800600" cy="114300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rtl="1"/>
            <a:r>
              <a:rPr lang="fa-IR" sz="3200" dirty="0" smtClean="0">
                <a:cs typeface="B Zar" pitchFamily="2" charset="-78"/>
              </a:rPr>
              <a:t>نام و آرم  دانشگاه علوم پزشکی</a:t>
            </a:r>
            <a:endParaRPr lang="en-US" sz="3200" dirty="0">
              <a:cs typeface="B Zar" pitchFamily="2" charset="-78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3886200"/>
            <a:ext cx="7772400" cy="21336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lvl="0" algn="ctr" rtl="1">
              <a:spcBef>
                <a:spcPct val="0"/>
              </a:spcBef>
            </a:pPr>
            <a:r>
              <a:rPr kumimoji="0" lang="fa-I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Zar" pitchFamily="2" charset="-78"/>
              </a:rPr>
              <a:t/>
            </a:r>
            <a:br>
              <a:rPr kumimoji="0" lang="fa-I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Zar" pitchFamily="2" charset="-78"/>
              </a:rPr>
            </a:br>
            <a:endParaRPr kumimoji="0" lang="fa-I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0" algn="ctr" rtl="1">
              <a:spcBef>
                <a:spcPct val="0"/>
              </a:spcBef>
            </a:pPr>
            <a:endParaRPr lang="fa-IR" sz="2800" dirty="0" smtClean="0">
              <a:latin typeface="+mj-lt"/>
              <a:ea typeface="+mj-ea"/>
              <a:cs typeface="B Zar" pitchFamily="2" charset="-78"/>
            </a:endParaRPr>
          </a:p>
          <a:p>
            <a:pPr lvl="0" algn="ctr" rtl="1">
              <a:spcBef>
                <a:spcPct val="0"/>
              </a:spcBef>
            </a:pPr>
            <a:r>
              <a:rPr lang="fa-IR" sz="2400" dirty="0" smtClean="0">
                <a:latin typeface="+mj-lt"/>
                <a:ea typeface="+mj-ea"/>
                <a:cs typeface="B Zar" pitchFamily="2" charset="-78"/>
              </a:rPr>
              <a:t>نام پیشنهادی مرکز </a:t>
            </a:r>
            <a:r>
              <a:rPr kumimoji="0" lang="fa-I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Zar" pitchFamily="2" charset="-78"/>
              </a:rPr>
              <a:t>( فارسی – انگلیسی):</a:t>
            </a:r>
          </a:p>
          <a:p>
            <a:pPr lvl="3" algn="r" rtl="1">
              <a:spcBef>
                <a:spcPct val="0"/>
              </a:spcBef>
            </a:pP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lang="en-US" dirty="0" smtClean="0">
              <a:solidFill>
                <a:schemeClr val="tx1"/>
              </a:solidFill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lang="en-US" dirty="0" smtClean="0">
              <a:solidFill>
                <a:schemeClr val="tx1"/>
              </a:solidFill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lang="en-US" dirty="0" smtClean="0">
              <a:solidFill>
                <a:schemeClr val="tx1"/>
              </a:solidFill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85800" y="1905000"/>
            <a:ext cx="7772400" cy="1600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ctr" rtl="1">
              <a:lnSpc>
                <a:spcPct val="170000"/>
              </a:lnSpc>
              <a:spcBef>
                <a:spcPct val="0"/>
              </a:spcBef>
            </a:pPr>
            <a:r>
              <a:rPr kumimoji="0" lang="fa-I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Zar" pitchFamily="2" charset="-78"/>
              </a:rPr>
              <a:t/>
            </a:r>
            <a:br>
              <a:rPr kumimoji="0" lang="fa-I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Zar" pitchFamily="2" charset="-78"/>
              </a:rPr>
            </a:br>
            <a:endParaRPr kumimoji="0" lang="fa-IR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0" algn="ctr" rtl="1">
              <a:lnSpc>
                <a:spcPct val="170000"/>
              </a:lnSpc>
              <a:spcBef>
                <a:spcPct val="0"/>
              </a:spcBef>
            </a:pPr>
            <a:endParaRPr lang="fa-IR" dirty="0" smtClean="0">
              <a:latin typeface="+mj-lt"/>
              <a:ea typeface="+mj-ea"/>
              <a:cs typeface="B Zar" pitchFamily="2" charset="-78"/>
            </a:endParaRPr>
          </a:p>
          <a:p>
            <a:pPr lvl="0" algn="ctr" rtl="1">
              <a:lnSpc>
                <a:spcPct val="170000"/>
              </a:lnSpc>
              <a:spcBef>
                <a:spcPct val="0"/>
              </a:spcBef>
            </a:pPr>
            <a:endParaRPr lang="fa-IR" sz="2400" dirty="0" smtClean="0">
              <a:latin typeface="+mj-lt"/>
              <a:ea typeface="+mj-ea"/>
              <a:cs typeface="B Zar" pitchFamily="2" charset="-78"/>
            </a:endParaRPr>
          </a:p>
          <a:p>
            <a:pPr lvl="0" algn="ctr" rtl="1">
              <a:lnSpc>
                <a:spcPct val="170000"/>
              </a:lnSpc>
              <a:spcBef>
                <a:spcPct val="0"/>
              </a:spcBef>
            </a:pPr>
            <a:r>
              <a:rPr lang="fa-IR" sz="2400" dirty="0" smtClean="0">
                <a:latin typeface="+mj-lt"/>
                <a:ea typeface="+mj-ea"/>
                <a:cs typeface="B Zar" pitchFamily="2" charset="-78"/>
              </a:rPr>
              <a:t>نام فعلی مرکز </a:t>
            </a:r>
            <a:r>
              <a:rPr kumimoji="0" lang="fa-I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Zar" pitchFamily="2" charset="-78"/>
              </a:rPr>
              <a:t>( فارسی – انگلیسی):</a:t>
            </a:r>
          </a:p>
          <a:p>
            <a:pPr lvl="0" algn="ctr" rtl="1">
              <a:lnSpc>
                <a:spcPct val="170000"/>
              </a:lnSpc>
              <a:spcBef>
                <a:spcPct val="0"/>
              </a:spcBef>
            </a:pPr>
            <a:r>
              <a:rPr kumimoji="0" lang="fa-I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Zar" pitchFamily="2" charset="-78"/>
              </a:rPr>
              <a:t>.................................................               ...........................................................</a:t>
            </a:r>
          </a:p>
          <a:p>
            <a:pPr lvl="0" algn="ctr" rtl="1">
              <a:lnSpc>
                <a:spcPct val="170000"/>
              </a:lnSpc>
              <a:spcBef>
                <a:spcPct val="0"/>
              </a:spcBef>
            </a:pPr>
            <a:r>
              <a:rPr lang="fa-IR" dirty="0" smtClean="0">
                <a:solidFill>
                  <a:schemeClr val="tx1"/>
                </a:solidFill>
                <a:latin typeface="+mj-lt"/>
                <a:ea typeface="+mj-ea"/>
                <a:cs typeface="B Zar" pitchFamily="2" charset="-78"/>
              </a:rPr>
              <a:t>تاریخ موافقت اصولی : .........................           تاریخ موافقت قطعی : ...........................</a:t>
            </a:r>
            <a:endParaRPr kumimoji="0" lang="fa-IR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3" algn="r" rtl="1">
              <a:lnSpc>
                <a:spcPct val="170000"/>
              </a:lnSpc>
              <a:spcBef>
                <a:spcPct val="0"/>
              </a:spcBef>
            </a:pPr>
            <a:endParaRPr kumimoji="0" lang="en-US" sz="1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3" algn="r" rtl="1">
              <a:lnSpc>
                <a:spcPct val="170000"/>
              </a:lnSpc>
              <a:spcBef>
                <a:spcPct val="0"/>
              </a:spcBef>
            </a:pPr>
            <a:endParaRPr lang="en-US" sz="1100" dirty="0" smtClean="0">
              <a:solidFill>
                <a:schemeClr val="tx1"/>
              </a:solidFill>
              <a:latin typeface="+mj-lt"/>
              <a:ea typeface="+mj-ea"/>
              <a:cs typeface="B Zar" pitchFamily="2" charset="-78"/>
            </a:endParaRPr>
          </a:p>
          <a:p>
            <a:pPr lvl="3" algn="r" rtl="1">
              <a:lnSpc>
                <a:spcPct val="170000"/>
              </a:lnSpc>
              <a:spcBef>
                <a:spcPct val="0"/>
              </a:spcBef>
            </a:pPr>
            <a:endParaRPr kumimoji="0" lang="en-US" sz="1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3" algn="r" rtl="1">
              <a:lnSpc>
                <a:spcPct val="170000"/>
              </a:lnSpc>
              <a:spcBef>
                <a:spcPct val="0"/>
              </a:spcBef>
            </a:pPr>
            <a:endParaRPr lang="en-US" sz="1100" dirty="0" smtClean="0">
              <a:solidFill>
                <a:schemeClr val="tx1"/>
              </a:solidFill>
              <a:latin typeface="+mj-lt"/>
              <a:ea typeface="+mj-ea"/>
              <a:cs typeface="B Zar" pitchFamily="2" charset="-78"/>
            </a:endParaRPr>
          </a:p>
          <a:p>
            <a:pPr lvl="3" algn="r" rtl="1">
              <a:lnSpc>
                <a:spcPct val="170000"/>
              </a:lnSpc>
              <a:spcBef>
                <a:spcPct val="0"/>
              </a:spcBef>
            </a:pPr>
            <a:endParaRPr kumimoji="0" lang="en-US" sz="1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3" algn="r" rtl="1">
              <a:lnSpc>
                <a:spcPct val="170000"/>
              </a:lnSpc>
              <a:spcBef>
                <a:spcPct val="0"/>
              </a:spcBef>
            </a:pPr>
            <a:endParaRPr lang="en-US" sz="1100" dirty="0" smtClean="0">
              <a:solidFill>
                <a:schemeClr val="tx1"/>
              </a:solidFill>
              <a:latin typeface="+mj-lt"/>
              <a:ea typeface="+mj-ea"/>
              <a:cs typeface="B Zar" pitchFamily="2" charset="-78"/>
            </a:endParaRPr>
          </a:p>
          <a:p>
            <a:pPr lvl="3" algn="r" rtl="1">
              <a:lnSpc>
                <a:spcPct val="170000"/>
              </a:lnSpc>
              <a:spcBef>
                <a:spcPct val="0"/>
              </a:spcBef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1905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r" rtl="1"/>
            <a:r>
              <a:rPr lang="fa-IR" sz="3200" dirty="0" smtClean="0">
                <a:cs typeface="B Zar" pitchFamily="2" charset="-78"/>
              </a:rPr>
              <a:t>چشم انداز و رسالت مرکز(دو خط ):</a:t>
            </a:r>
            <a:br>
              <a:rPr lang="fa-IR" sz="3200" dirty="0" smtClean="0">
                <a:cs typeface="B Zar" pitchFamily="2" charset="-78"/>
              </a:rPr>
            </a:br>
            <a:r>
              <a:rPr lang="fa-IR" sz="2000" dirty="0" smtClean="0">
                <a:cs typeface="B Zar" pitchFamily="2" charset="-78"/>
              </a:rPr>
              <a:t>...........</a:t>
            </a:r>
            <a:br>
              <a:rPr lang="fa-IR" sz="2000" dirty="0" smtClean="0">
                <a:cs typeface="B Zar" pitchFamily="2" charset="-78"/>
              </a:rPr>
            </a:br>
            <a:r>
              <a:rPr lang="fa-IR" sz="2000" dirty="0" smtClean="0">
                <a:cs typeface="B Zar" pitchFamily="2" charset="-78"/>
              </a:rPr>
              <a:t>...........</a:t>
            </a:r>
            <a:endParaRPr lang="en-US" sz="3200" dirty="0">
              <a:cs typeface="B Zar" pitchFamily="2" charset="-78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85800" y="2743200"/>
            <a:ext cx="7772400" cy="21336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  <a:t>علت و هدف تغییر نام مرکز(دو خط ):</a:t>
            </a:r>
            <a:b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</a:br>
            <a:r>
              <a:rPr kumimoji="0" lang="fa-I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  <a:t>..........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a-IR" sz="2400" dirty="0" smtClean="0">
                <a:cs typeface="B Zar" pitchFamily="2" charset="-78"/>
              </a:rPr>
              <a:t>..........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B Zar" pitchFamily="2" charset="-7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smtClean="0"/>
              <a:t>علت و هدف تغییر نام مرکز ( دو خط)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251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rtl="1"/>
            <a:r>
              <a:rPr lang="fa-IR" dirty="0" smtClean="0">
                <a:cs typeface="B Zar" pitchFamily="2" charset="-78"/>
              </a:rPr>
              <a:t>مشخصات هیأت موسس</a:t>
            </a:r>
            <a:r>
              <a:rPr lang="fa-IR" dirty="0">
                <a:cs typeface="B Zar" pitchFamily="2" charset="-78"/>
              </a:rPr>
              <a:t/>
            </a:r>
            <a:br>
              <a:rPr lang="fa-IR" dirty="0">
                <a:cs typeface="B Zar" pitchFamily="2" charset="-78"/>
              </a:rPr>
            </a:br>
            <a:endParaRPr lang="en-US" dirty="0">
              <a:cs typeface="B Za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>
              <a:buNone/>
            </a:pPr>
            <a:r>
              <a:rPr lang="fa-IR" dirty="0" smtClean="0"/>
              <a:t>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1496622"/>
              </p:ext>
            </p:extLst>
          </p:nvPr>
        </p:nvGraphicFramePr>
        <p:xfrm>
          <a:off x="228601" y="228598"/>
          <a:ext cx="8618188" cy="6096001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1429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19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59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87801"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عضویت در مرکز</a:t>
                      </a:r>
                    </a:p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(</a:t>
                      </a:r>
                      <a:r>
                        <a:rPr kumimoji="0" lang="fa-IR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تمام یا نیمه وقت)</a:t>
                      </a:r>
                      <a:endParaRPr kumimoji="0"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تعداد </a:t>
                      </a:r>
                    </a:p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پایان نامه ها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تعداد طرح ها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تعداد</a:t>
                      </a:r>
                      <a:r>
                        <a:rPr kumimoji="0" lang="fa-IR" sz="1400" kern="12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 مقالات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lang="en-US" sz="14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h-index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رشته تحصیلی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مقطع تحصیلی</a:t>
                      </a:r>
                      <a:endParaRPr kumimoji="0" lang="en-US" sz="14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a-IR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نام و </a:t>
                      </a:r>
                    </a:p>
                    <a:p>
                      <a:pPr algn="ctr"/>
                      <a:r>
                        <a:rPr lang="fa-IR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نام خانوادگی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a-IR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ردیف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799"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همکار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مجری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8039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1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0752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2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75600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3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18005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4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18005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5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304801"/>
            <a:ext cx="7772400" cy="12192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  <a:t> تصویر نامه درخواست رییس دانشگاه علوم پزشکی/سازمان </a:t>
            </a:r>
            <a:r>
              <a:rPr kumimoji="0" lang="fa-I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  <a:t>............</a:t>
            </a:r>
            <a:r>
              <a:rPr kumimoji="0" lang="fa-I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  <a:t> برای </a:t>
            </a:r>
            <a:r>
              <a:rPr lang="fa-IR" sz="2800" dirty="0" smtClean="0">
                <a:cs typeface="B Zar" pitchFamily="2" charset="-78"/>
              </a:rPr>
              <a:t>تغییر نام </a:t>
            </a:r>
            <a:r>
              <a:rPr kumimoji="0" lang="fa-I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  <a:t>مرکز تحقیقاتی</a:t>
            </a:r>
            <a:r>
              <a:rPr kumimoji="0" lang="fa-I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  <a:t>............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B Zar" pitchFamily="2" charset="-7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414</TotalTime>
  <Words>129</Words>
  <Application>Microsoft Office PowerPoint</Application>
  <PresentationFormat>On-screen Show (4:3)</PresentationFormat>
  <Paragraphs>50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B Compset</vt:lpstr>
      <vt:lpstr>B Zar</vt:lpstr>
      <vt:lpstr>Calibri</vt:lpstr>
      <vt:lpstr>Times New Roman</vt:lpstr>
      <vt:lpstr>Office Theme</vt:lpstr>
      <vt:lpstr>به نام خدا</vt:lpstr>
      <vt:lpstr>نام و آرم  دانشگاه علوم پزشکی</vt:lpstr>
      <vt:lpstr>چشم انداز و رسالت مرکز(دو خط ): ........... ...........</vt:lpstr>
      <vt:lpstr>علت و هدف تغییر نام مرکز ( دو خط)</vt:lpstr>
      <vt:lpstr>مشخصات هیأت موسس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ال...</dc:title>
  <dc:creator>ghalenoei</dc:creator>
  <cp:lastModifiedBy>Windows User</cp:lastModifiedBy>
  <cp:revision>49</cp:revision>
  <dcterms:created xsi:type="dcterms:W3CDTF">2016-08-31T05:41:55Z</dcterms:created>
  <dcterms:modified xsi:type="dcterms:W3CDTF">2023-04-18T06:13:45Z</dcterms:modified>
</cp:coreProperties>
</file>